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3"/>
  </p:notesMasterIdLst>
  <p:handoutMasterIdLst>
    <p:handoutMasterId r:id="rId14"/>
  </p:handoutMasterIdLst>
  <p:sldIdLst>
    <p:sldId id="295" r:id="rId2"/>
    <p:sldId id="292" r:id="rId3"/>
    <p:sldId id="294" r:id="rId4"/>
    <p:sldId id="290" r:id="rId5"/>
    <p:sldId id="291" r:id="rId6"/>
    <p:sldId id="300" r:id="rId7"/>
    <p:sldId id="299" r:id="rId8"/>
    <p:sldId id="302" r:id="rId9"/>
    <p:sldId id="298" r:id="rId10"/>
    <p:sldId id="301" r:id="rId11"/>
    <p:sldId id="296" r:id="rId1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0582" autoAdjust="0"/>
  </p:normalViewPr>
  <p:slideViewPr>
    <p:cSldViewPr snapToGrid="0" snapToObjects="1">
      <p:cViewPr varScale="1">
        <p:scale>
          <a:sx n="89" d="100"/>
          <a:sy n="89" d="100"/>
        </p:scale>
        <p:origin x="48" y="2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chen Luo" userId="6327ebc2-26aa-440d-81d4-648148c31c0b" providerId="ADAL" clId="{D021D6A4-6B6E-4D6C-92E8-527152CF9A4B}"/>
    <pc:docChg chg="undo redo custSel addSld delSld modSld">
      <pc:chgData name="Yuchen Luo" userId="6327ebc2-26aa-440d-81d4-648148c31c0b" providerId="ADAL" clId="{D021D6A4-6B6E-4D6C-92E8-527152CF9A4B}" dt="2022-04-28T05:22:19.989" v="2491" actId="20577"/>
      <pc:docMkLst>
        <pc:docMk/>
      </pc:docMkLst>
      <pc:sldChg chg="addSp delSp modSp mod modShow">
        <pc:chgData name="Yuchen Luo" userId="6327ebc2-26aa-440d-81d4-648148c31c0b" providerId="ADAL" clId="{D021D6A4-6B6E-4D6C-92E8-527152CF9A4B}" dt="2022-04-28T05:03:32.870" v="2472" actId="207"/>
        <pc:sldMkLst>
          <pc:docMk/>
          <pc:sldMk cId="2037936526" sldId="290"/>
        </pc:sldMkLst>
        <pc:spChg chg="add del mod">
          <ac:chgData name="Yuchen Luo" userId="6327ebc2-26aa-440d-81d4-648148c31c0b" providerId="ADAL" clId="{D021D6A4-6B6E-4D6C-92E8-527152CF9A4B}" dt="2022-04-28T04:47:25.421" v="2302"/>
          <ac:spMkLst>
            <pc:docMk/>
            <pc:sldMk cId="2037936526" sldId="290"/>
            <ac:spMk id="2" creationId="{9CCC8CFD-12E9-4C3F-812B-E22C460D2986}"/>
          </ac:spMkLst>
        </pc:spChg>
        <pc:spChg chg="add del mod">
          <ac:chgData name="Yuchen Luo" userId="6327ebc2-26aa-440d-81d4-648148c31c0b" providerId="ADAL" clId="{D021D6A4-6B6E-4D6C-92E8-527152CF9A4B}" dt="2022-04-28T04:47:25.421" v="2302"/>
          <ac:spMkLst>
            <pc:docMk/>
            <pc:sldMk cId="2037936526" sldId="290"/>
            <ac:spMk id="3" creationId="{1915AEF7-0E38-40CB-8EB7-2297D1E87187}"/>
          </ac:spMkLst>
        </pc:spChg>
        <pc:spChg chg="mod">
          <ac:chgData name="Yuchen Luo" userId="6327ebc2-26aa-440d-81d4-648148c31c0b" providerId="ADAL" clId="{D021D6A4-6B6E-4D6C-92E8-527152CF9A4B}" dt="2022-04-28T04:47:25.421" v="2302"/>
          <ac:spMkLst>
            <pc:docMk/>
            <pc:sldMk cId="2037936526" sldId="290"/>
            <ac:spMk id="11" creationId="{010FB232-4CB4-C34D-A688-C51B6E7CD2CF}"/>
          </ac:spMkLst>
        </pc:spChg>
        <pc:spChg chg="mod">
          <ac:chgData name="Yuchen Luo" userId="6327ebc2-26aa-440d-81d4-648148c31c0b" providerId="ADAL" clId="{D021D6A4-6B6E-4D6C-92E8-527152CF9A4B}" dt="2022-04-28T05:03:32.870" v="2472" actId="207"/>
          <ac:spMkLst>
            <pc:docMk/>
            <pc:sldMk cId="2037936526" sldId="290"/>
            <ac:spMk id="18" creationId="{F451EBE7-64A3-7E40-8C33-3C01E8EBABD2}"/>
          </ac:spMkLst>
        </pc:spChg>
        <pc:picChg chg="mod modCrop">
          <ac:chgData name="Yuchen Luo" userId="6327ebc2-26aa-440d-81d4-648148c31c0b" providerId="ADAL" clId="{D021D6A4-6B6E-4D6C-92E8-527152CF9A4B}" dt="2022-04-28T05:00:31.804" v="2442" actId="1076"/>
          <ac:picMkLst>
            <pc:docMk/>
            <pc:sldMk cId="2037936526" sldId="290"/>
            <ac:picMk id="7" creationId="{A594A9A4-E908-4A1F-B3F7-98D5C3C1A99F}"/>
          </ac:picMkLst>
        </pc:picChg>
      </pc:sldChg>
      <pc:sldChg chg="delSp modSp mod">
        <pc:chgData name="Yuchen Luo" userId="6327ebc2-26aa-440d-81d4-648148c31c0b" providerId="ADAL" clId="{D021D6A4-6B6E-4D6C-92E8-527152CF9A4B}" dt="2022-04-28T04:31:39.223" v="2072" actId="1076"/>
        <pc:sldMkLst>
          <pc:docMk/>
          <pc:sldMk cId="2076961989" sldId="291"/>
        </pc:sldMkLst>
        <pc:picChg chg="del">
          <ac:chgData name="Yuchen Luo" userId="6327ebc2-26aa-440d-81d4-648148c31c0b" providerId="ADAL" clId="{D021D6A4-6B6E-4D6C-92E8-527152CF9A4B}" dt="2022-04-28T00:44:54.301" v="2"/>
          <ac:picMkLst>
            <pc:docMk/>
            <pc:sldMk cId="2076961989" sldId="291"/>
            <ac:picMk id="2" creationId="{5219FE51-7155-4437-8622-8CBE3D6072ED}"/>
          </ac:picMkLst>
        </pc:picChg>
        <pc:picChg chg="mod">
          <ac:chgData name="Yuchen Luo" userId="6327ebc2-26aa-440d-81d4-648148c31c0b" providerId="ADAL" clId="{D021D6A4-6B6E-4D6C-92E8-527152CF9A4B}" dt="2022-04-28T04:12:21.521" v="2038" actId="1076"/>
          <ac:picMkLst>
            <pc:docMk/>
            <pc:sldMk cId="2076961989" sldId="291"/>
            <ac:picMk id="3" creationId="{896B44FD-2379-4713-A24B-92828942E1E6}"/>
          </ac:picMkLst>
        </pc:picChg>
        <pc:picChg chg="del mod">
          <ac:chgData name="Yuchen Luo" userId="6327ebc2-26aa-440d-81d4-648148c31c0b" providerId="ADAL" clId="{D021D6A4-6B6E-4D6C-92E8-527152CF9A4B}" dt="2022-04-28T00:44:54.127" v="1"/>
          <ac:picMkLst>
            <pc:docMk/>
            <pc:sldMk cId="2076961989" sldId="291"/>
            <ac:picMk id="4" creationId="{6DCAF616-89F0-43EE-8380-4C28F089783A}"/>
          </ac:picMkLst>
        </pc:picChg>
        <pc:picChg chg="mod">
          <ac:chgData name="Yuchen Luo" userId="6327ebc2-26aa-440d-81d4-648148c31c0b" providerId="ADAL" clId="{D021D6A4-6B6E-4D6C-92E8-527152CF9A4B}" dt="2022-04-28T04:31:39.223" v="2072" actId="1076"/>
          <ac:picMkLst>
            <pc:docMk/>
            <pc:sldMk cId="2076961989" sldId="291"/>
            <ac:picMk id="6" creationId="{BD1B40CA-8BE8-426D-8F54-53165C39C3B1}"/>
          </ac:picMkLst>
        </pc:picChg>
      </pc:sldChg>
      <pc:sldChg chg="addSp delSp modSp mod">
        <pc:chgData name="Yuchen Luo" userId="6327ebc2-26aa-440d-81d4-648148c31c0b" providerId="ADAL" clId="{D021D6A4-6B6E-4D6C-92E8-527152CF9A4B}" dt="2022-04-28T05:22:19.989" v="2491" actId="20577"/>
        <pc:sldMkLst>
          <pc:docMk/>
          <pc:sldMk cId="328354810" sldId="292"/>
        </pc:sldMkLst>
        <pc:spChg chg="mod">
          <ac:chgData name="Yuchen Luo" userId="6327ebc2-26aa-440d-81d4-648148c31c0b" providerId="ADAL" clId="{D021D6A4-6B6E-4D6C-92E8-527152CF9A4B}" dt="2022-04-28T05:22:19.989" v="2491" actId="20577"/>
          <ac:spMkLst>
            <pc:docMk/>
            <pc:sldMk cId="328354810" sldId="292"/>
            <ac:spMk id="18" creationId="{F451EBE7-64A3-7E40-8C33-3C01E8EBABD2}"/>
          </ac:spMkLst>
        </pc:spChg>
        <pc:picChg chg="del mod">
          <ac:chgData name="Yuchen Luo" userId="6327ebc2-26aa-440d-81d4-648148c31c0b" providerId="ADAL" clId="{D021D6A4-6B6E-4D6C-92E8-527152CF9A4B}" dt="2022-04-28T05:21:22.607" v="2485" actId="21"/>
          <ac:picMkLst>
            <pc:docMk/>
            <pc:sldMk cId="328354810" sldId="292"/>
            <ac:picMk id="3" creationId="{B8FC289D-FEE8-47FD-ABBA-D915DD7EF66D}"/>
          </ac:picMkLst>
        </pc:picChg>
        <pc:picChg chg="add mod">
          <ac:chgData name="Yuchen Luo" userId="6327ebc2-26aa-440d-81d4-648148c31c0b" providerId="ADAL" clId="{D021D6A4-6B6E-4D6C-92E8-527152CF9A4B}" dt="2022-04-28T05:21:43.489" v="2488" actId="1076"/>
          <ac:picMkLst>
            <pc:docMk/>
            <pc:sldMk cId="328354810" sldId="292"/>
            <ac:picMk id="4" creationId="{0D2F1721-7CE9-4ECF-B225-74AA0064F0ED}"/>
          </ac:picMkLst>
        </pc:picChg>
        <pc:picChg chg="mod ord">
          <ac:chgData name="Yuchen Luo" userId="6327ebc2-26aa-440d-81d4-648148c31c0b" providerId="ADAL" clId="{D021D6A4-6B6E-4D6C-92E8-527152CF9A4B}" dt="2022-04-28T05:04:39.164" v="2482" actId="1076"/>
          <ac:picMkLst>
            <pc:docMk/>
            <pc:sldMk cId="328354810" sldId="292"/>
            <ac:picMk id="29" creationId="{4030AF8A-8228-F343-BEC1-75F9E008905F}"/>
          </ac:picMkLst>
        </pc:picChg>
      </pc:sldChg>
      <pc:sldChg chg="delSp modSp mod">
        <pc:chgData name="Yuchen Luo" userId="6327ebc2-26aa-440d-81d4-648148c31c0b" providerId="ADAL" clId="{D021D6A4-6B6E-4D6C-92E8-527152CF9A4B}" dt="2022-04-28T04:32:01.098" v="2075" actId="21"/>
        <pc:sldMkLst>
          <pc:docMk/>
          <pc:sldMk cId="9404460" sldId="294"/>
        </pc:sldMkLst>
        <pc:spChg chg="del">
          <ac:chgData name="Yuchen Luo" userId="6327ebc2-26aa-440d-81d4-648148c31c0b" providerId="ADAL" clId="{D021D6A4-6B6E-4D6C-92E8-527152CF9A4B}" dt="2022-04-28T04:32:01.098" v="2075" actId="21"/>
          <ac:spMkLst>
            <pc:docMk/>
            <pc:sldMk cId="9404460" sldId="294"/>
            <ac:spMk id="5" creationId="{F07660B1-4809-46A2-8230-6AA276FBEC2A}"/>
          </ac:spMkLst>
        </pc:spChg>
        <pc:picChg chg="del mod">
          <ac:chgData name="Yuchen Luo" userId="6327ebc2-26aa-440d-81d4-648148c31c0b" providerId="ADAL" clId="{D021D6A4-6B6E-4D6C-92E8-527152CF9A4B}" dt="2022-04-28T01:44:35.901" v="204" actId="21"/>
          <ac:picMkLst>
            <pc:docMk/>
            <pc:sldMk cId="9404460" sldId="294"/>
            <ac:picMk id="9" creationId="{B2DE8458-290E-F74E-88EF-CC9B0D6267A1}"/>
          </ac:picMkLst>
        </pc:picChg>
        <pc:picChg chg="mod">
          <ac:chgData name="Yuchen Luo" userId="6327ebc2-26aa-440d-81d4-648148c31c0b" providerId="ADAL" clId="{D021D6A4-6B6E-4D6C-92E8-527152CF9A4B}" dt="2022-04-28T04:31:54.311" v="2074" actId="14100"/>
          <ac:picMkLst>
            <pc:docMk/>
            <pc:sldMk cId="9404460" sldId="294"/>
            <ac:picMk id="17" creationId="{8C2FAD0E-4D29-4D93-A604-541DE0E515D9}"/>
          </ac:picMkLst>
        </pc:picChg>
      </pc:sldChg>
      <pc:sldChg chg="modSp mod">
        <pc:chgData name="Yuchen Luo" userId="6327ebc2-26aa-440d-81d4-648148c31c0b" providerId="ADAL" clId="{D021D6A4-6B6E-4D6C-92E8-527152CF9A4B}" dt="2022-04-28T03:25:17.824" v="1285" actId="207"/>
        <pc:sldMkLst>
          <pc:docMk/>
          <pc:sldMk cId="4278701213" sldId="295"/>
        </pc:sldMkLst>
        <pc:spChg chg="mod">
          <ac:chgData name="Yuchen Luo" userId="6327ebc2-26aa-440d-81d4-648148c31c0b" providerId="ADAL" clId="{D021D6A4-6B6E-4D6C-92E8-527152CF9A4B}" dt="2022-04-28T03:25:17.824" v="1285" actId="207"/>
          <ac:spMkLst>
            <pc:docMk/>
            <pc:sldMk cId="4278701213" sldId="295"/>
            <ac:spMk id="22" creationId="{DE2D9A8A-5247-6D44-AA02-758207AE1A11}"/>
          </ac:spMkLst>
        </pc:spChg>
      </pc:sldChg>
      <pc:sldChg chg="delSp modSp add del mod">
        <pc:chgData name="Yuchen Luo" userId="6327ebc2-26aa-440d-81d4-648148c31c0b" providerId="ADAL" clId="{D021D6A4-6B6E-4D6C-92E8-527152CF9A4B}" dt="2022-04-28T02:44:00.483" v="274" actId="2696"/>
        <pc:sldMkLst>
          <pc:docMk/>
          <pc:sldMk cId="1861535317" sldId="297"/>
        </pc:sldMkLst>
        <pc:spChg chg="mod">
          <ac:chgData name="Yuchen Luo" userId="6327ebc2-26aa-440d-81d4-648148c31c0b" providerId="ADAL" clId="{D021D6A4-6B6E-4D6C-92E8-527152CF9A4B}" dt="2022-04-28T01:48:20.501" v="271" actId="20577"/>
          <ac:spMkLst>
            <pc:docMk/>
            <pc:sldMk cId="1861535317" sldId="297"/>
            <ac:spMk id="21" creationId="{2627AE97-340B-E245-B9C6-A4E8743E1340}"/>
          </ac:spMkLst>
        </pc:spChg>
        <pc:picChg chg="del">
          <ac:chgData name="Yuchen Luo" userId="6327ebc2-26aa-440d-81d4-648148c31c0b" providerId="ADAL" clId="{D021D6A4-6B6E-4D6C-92E8-527152CF9A4B}" dt="2022-04-28T00:45:45.624" v="13" actId="21"/>
          <ac:picMkLst>
            <pc:docMk/>
            <pc:sldMk cId="1861535317" sldId="297"/>
            <ac:picMk id="3" creationId="{896B44FD-2379-4713-A24B-92828942E1E6}"/>
          </ac:picMkLst>
        </pc:picChg>
        <pc:picChg chg="del">
          <ac:chgData name="Yuchen Luo" userId="6327ebc2-26aa-440d-81d4-648148c31c0b" providerId="ADAL" clId="{D021D6A4-6B6E-4D6C-92E8-527152CF9A4B}" dt="2022-04-28T00:45:47.438" v="14" actId="21"/>
          <ac:picMkLst>
            <pc:docMk/>
            <pc:sldMk cId="1861535317" sldId="297"/>
            <ac:picMk id="6" creationId="{BD1B40CA-8BE8-426D-8F54-53165C39C3B1}"/>
          </ac:picMkLst>
        </pc:picChg>
      </pc:sldChg>
      <pc:sldChg chg="addSp delSp modSp add mod">
        <pc:chgData name="Yuchen Luo" userId="6327ebc2-26aa-440d-81d4-648148c31c0b" providerId="ADAL" clId="{D021D6A4-6B6E-4D6C-92E8-527152CF9A4B}" dt="2022-04-28T04:32:29.008" v="2077" actId="1076"/>
        <pc:sldMkLst>
          <pc:docMk/>
          <pc:sldMk cId="1192982938" sldId="298"/>
        </pc:sldMkLst>
        <pc:spChg chg="mod">
          <ac:chgData name="Yuchen Luo" userId="6327ebc2-26aa-440d-81d4-648148c31c0b" providerId="ADAL" clId="{D021D6A4-6B6E-4D6C-92E8-527152CF9A4B}" dt="2022-04-28T01:47:59.978" v="258" actId="20577"/>
          <ac:spMkLst>
            <pc:docMk/>
            <pc:sldMk cId="1192982938" sldId="298"/>
            <ac:spMk id="21" creationId="{2627AE97-340B-E245-B9C6-A4E8743E1340}"/>
          </ac:spMkLst>
        </pc:spChg>
        <pc:picChg chg="del">
          <ac:chgData name="Yuchen Luo" userId="6327ebc2-26aa-440d-81d4-648148c31c0b" providerId="ADAL" clId="{D021D6A4-6B6E-4D6C-92E8-527152CF9A4B}" dt="2022-04-28T02:43:53.471" v="272"/>
          <ac:picMkLst>
            <pc:docMk/>
            <pc:sldMk cId="1192982938" sldId="298"/>
            <ac:picMk id="2" creationId="{C4D019D0-8519-42E0-B590-972A9BA95FB9}"/>
          </ac:picMkLst>
        </pc:picChg>
        <pc:picChg chg="del">
          <ac:chgData name="Yuchen Luo" userId="6327ebc2-26aa-440d-81d4-648148c31c0b" providerId="ADAL" clId="{D021D6A4-6B6E-4D6C-92E8-527152CF9A4B}" dt="2022-04-28T00:45:38.883" v="11" actId="21"/>
          <ac:picMkLst>
            <pc:docMk/>
            <pc:sldMk cId="1192982938" sldId="298"/>
            <ac:picMk id="3" creationId="{896B44FD-2379-4713-A24B-92828942E1E6}"/>
          </ac:picMkLst>
        </pc:picChg>
        <pc:picChg chg="add mod">
          <ac:chgData name="Yuchen Luo" userId="6327ebc2-26aa-440d-81d4-648148c31c0b" providerId="ADAL" clId="{D021D6A4-6B6E-4D6C-92E8-527152CF9A4B}" dt="2022-04-28T04:32:29.008" v="2077" actId="1076"/>
          <ac:picMkLst>
            <pc:docMk/>
            <pc:sldMk cId="1192982938" sldId="298"/>
            <ac:picMk id="5" creationId="{C85D59FF-5D27-46FB-9F4F-2B5D8E89A070}"/>
          </ac:picMkLst>
        </pc:picChg>
        <pc:picChg chg="del">
          <ac:chgData name="Yuchen Luo" userId="6327ebc2-26aa-440d-81d4-648148c31c0b" providerId="ADAL" clId="{D021D6A4-6B6E-4D6C-92E8-527152CF9A4B}" dt="2022-04-28T00:45:41.144" v="12" actId="21"/>
          <ac:picMkLst>
            <pc:docMk/>
            <pc:sldMk cId="1192982938" sldId="298"/>
            <ac:picMk id="6" creationId="{BD1B40CA-8BE8-426D-8F54-53165C39C3B1}"/>
          </ac:picMkLst>
        </pc:picChg>
      </pc:sldChg>
      <pc:sldChg chg="addSp delSp modSp add mod">
        <pc:chgData name="Yuchen Luo" userId="6327ebc2-26aa-440d-81d4-648148c31c0b" providerId="ADAL" clId="{D021D6A4-6B6E-4D6C-92E8-527152CF9A4B}" dt="2022-04-28T04:52:54.405" v="2353" actId="20577"/>
        <pc:sldMkLst>
          <pc:docMk/>
          <pc:sldMk cId="4039868711" sldId="299"/>
        </pc:sldMkLst>
        <pc:spChg chg="add mod">
          <ac:chgData name="Yuchen Luo" userId="6327ebc2-26aa-440d-81d4-648148c31c0b" providerId="ADAL" clId="{D021D6A4-6B6E-4D6C-92E8-527152CF9A4B}" dt="2022-04-28T04:13:20.012" v="2041" actId="1076"/>
          <ac:spMkLst>
            <pc:docMk/>
            <pc:sldMk cId="4039868711" sldId="299"/>
            <ac:spMk id="4" creationId="{8B51B57A-1CAF-41ED-8D92-16D916559B08}"/>
          </ac:spMkLst>
        </pc:spChg>
        <pc:spChg chg="add del mod">
          <ac:chgData name="Yuchen Luo" userId="6327ebc2-26aa-440d-81d4-648148c31c0b" providerId="ADAL" clId="{D021D6A4-6B6E-4D6C-92E8-527152CF9A4B}" dt="2022-04-28T03:52:51.370" v="1820" actId="21"/>
          <ac:spMkLst>
            <pc:docMk/>
            <pc:sldMk cId="4039868711" sldId="299"/>
            <ac:spMk id="5" creationId="{1C2465F3-A2B5-49DE-8EA1-57E8288A369A}"/>
          </ac:spMkLst>
        </pc:spChg>
        <pc:spChg chg="add mod">
          <ac:chgData name="Yuchen Luo" userId="6327ebc2-26aa-440d-81d4-648148c31c0b" providerId="ADAL" clId="{D021D6A4-6B6E-4D6C-92E8-527152CF9A4B}" dt="2022-04-28T04:52:54.405" v="2353" actId="20577"/>
          <ac:spMkLst>
            <pc:docMk/>
            <pc:sldMk cId="4039868711" sldId="299"/>
            <ac:spMk id="7" creationId="{85493F62-75B8-4415-99BC-D349B81485DF}"/>
          </ac:spMkLst>
        </pc:spChg>
        <pc:spChg chg="mod">
          <ac:chgData name="Yuchen Luo" userId="6327ebc2-26aa-440d-81d4-648148c31c0b" providerId="ADAL" clId="{D021D6A4-6B6E-4D6C-92E8-527152CF9A4B}" dt="2022-04-28T03:40:33.740" v="1797" actId="20577"/>
          <ac:spMkLst>
            <pc:docMk/>
            <pc:sldMk cId="4039868711" sldId="299"/>
            <ac:spMk id="21" creationId="{2627AE97-340B-E245-B9C6-A4E8743E1340}"/>
          </ac:spMkLst>
        </pc:spChg>
        <pc:grpChg chg="mod">
          <ac:chgData name="Yuchen Luo" userId="6327ebc2-26aa-440d-81d4-648148c31c0b" providerId="ADAL" clId="{D021D6A4-6B6E-4D6C-92E8-527152CF9A4B}" dt="2022-04-28T03:16:42.037" v="1167"/>
          <ac:grpSpMkLst>
            <pc:docMk/>
            <pc:sldMk cId="4039868711" sldId="299"/>
            <ac:grpSpMk id="24" creationId="{E00D5CC9-382C-48A7-B914-7EEA4456A4C4}"/>
          </ac:grpSpMkLst>
        </pc:grpChg>
        <pc:grpChg chg="mod">
          <ac:chgData name="Yuchen Luo" userId="6327ebc2-26aa-440d-81d4-648148c31c0b" providerId="ADAL" clId="{D021D6A4-6B6E-4D6C-92E8-527152CF9A4B}" dt="2022-04-28T03:16:42.037" v="1167"/>
          <ac:grpSpMkLst>
            <pc:docMk/>
            <pc:sldMk cId="4039868711" sldId="299"/>
            <ac:grpSpMk id="25" creationId="{93FEC77C-26AA-4274-85C5-B2E90F267E07}"/>
          </ac:grpSpMkLst>
        </pc:grpChg>
        <pc:grpChg chg="mod">
          <ac:chgData name="Yuchen Luo" userId="6327ebc2-26aa-440d-81d4-648148c31c0b" providerId="ADAL" clId="{D021D6A4-6B6E-4D6C-92E8-527152CF9A4B}" dt="2022-04-28T03:16:42.037" v="1167"/>
          <ac:grpSpMkLst>
            <pc:docMk/>
            <pc:sldMk cId="4039868711" sldId="299"/>
            <ac:grpSpMk id="26" creationId="{159A5D25-90A4-484D-A13F-95C9BD4F4521}"/>
          </ac:grpSpMkLst>
        </pc:grpChg>
        <pc:grpChg chg="mod">
          <ac:chgData name="Yuchen Luo" userId="6327ebc2-26aa-440d-81d4-648148c31c0b" providerId="ADAL" clId="{D021D6A4-6B6E-4D6C-92E8-527152CF9A4B}" dt="2022-04-28T03:16:20.547" v="1156"/>
          <ac:grpSpMkLst>
            <pc:docMk/>
            <pc:sldMk cId="4039868711" sldId="299"/>
            <ac:grpSpMk id="31" creationId="{A85CA076-BC6E-4CD3-AA4C-50AD622B0124}"/>
          </ac:grpSpMkLst>
        </pc:grpChg>
        <pc:grpChg chg="mod">
          <ac:chgData name="Yuchen Luo" userId="6327ebc2-26aa-440d-81d4-648148c31c0b" providerId="ADAL" clId="{D021D6A4-6B6E-4D6C-92E8-527152CF9A4B}" dt="2022-04-28T03:16:20.547" v="1156"/>
          <ac:grpSpMkLst>
            <pc:docMk/>
            <pc:sldMk cId="4039868711" sldId="299"/>
            <ac:grpSpMk id="32" creationId="{5BBDE277-82AE-4EBC-9543-6A27B4AB27B7}"/>
          </ac:grpSpMkLst>
        </pc:grpChg>
        <pc:grpChg chg="mod">
          <ac:chgData name="Yuchen Luo" userId="6327ebc2-26aa-440d-81d4-648148c31c0b" providerId="ADAL" clId="{D021D6A4-6B6E-4D6C-92E8-527152CF9A4B}" dt="2022-04-28T03:16:29.830" v="1161"/>
          <ac:grpSpMkLst>
            <pc:docMk/>
            <pc:sldMk cId="4039868711" sldId="299"/>
            <ac:grpSpMk id="35" creationId="{F7BF9AD9-D6EC-4DBC-9CB3-B943098A2AB5}"/>
          </ac:grpSpMkLst>
        </pc:grpChg>
        <pc:grpChg chg="mod">
          <ac:chgData name="Yuchen Luo" userId="6327ebc2-26aa-440d-81d4-648148c31c0b" providerId="ADAL" clId="{D021D6A4-6B6E-4D6C-92E8-527152CF9A4B}" dt="2022-04-28T03:17:03.365" v="1192"/>
          <ac:grpSpMkLst>
            <pc:docMk/>
            <pc:sldMk cId="4039868711" sldId="299"/>
            <ac:grpSpMk id="38" creationId="{580BC106-DCA0-4B92-BD95-575098540334}"/>
          </ac:grpSpMkLst>
        </pc:grpChg>
        <pc:picChg chg="add del mod">
          <ac:chgData name="Yuchen Luo" userId="6327ebc2-26aa-440d-81d4-648148c31c0b" providerId="ADAL" clId="{D021D6A4-6B6E-4D6C-92E8-527152CF9A4B}" dt="2022-04-28T04:01:02.696" v="1832" actId="21"/>
          <ac:picMkLst>
            <pc:docMk/>
            <pc:sldMk cId="4039868711" sldId="299"/>
            <ac:picMk id="2" creationId="{1628CFB8-211B-4D67-9707-3F0522A70A59}"/>
          </ac:picMkLst>
        </pc:picChg>
        <pc:picChg chg="add del mod">
          <ac:chgData name="Yuchen Luo" userId="6327ebc2-26aa-440d-81d4-648148c31c0b" providerId="ADAL" clId="{D021D6A4-6B6E-4D6C-92E8-527152CF9A4B}" dt="2022-04-28T03:41:52.215" v="1805"/>
          <ac:picMkLst>
            <pc:docMk/>
            <pc:sldMk cId="4039868711" sldId="299"/>
            <ac:picMk id="3" creationId="{12E41E93-C1C4-4E09-9A69-A96D6EA5CBD7}"/>
          </ac:picMkLst>
        </pc:picChg>
        <pc:picChg chg="del">
          <ac:chgData name="Yuchen Luo" userId="6327ebc2-26aa-440d-81d4-648148c31c0b" providerId="ADAL" clId="{D021D6A4-6B6E-4D6C-92E8-527152CF9A4B}" dt="2022-04-28T00:45:33.161" v="9" actId="21"/>
          <ac:picMkLst>
            <pc:docMk/>
            <pc:sldMk cId="4039868711" sldId="299"/>
            <ac:picMk id="3" creationId="{896B44FD-2379-4713-A24B-92828942E1E6}"/>
          </ac:picMkLst>
        </pc:picChg>
        <pc:picChg chg="add mod">
          <ac:chgData name="Yuchen Luo" userId="6327ebc2-26aa-440d-81d4-648148c31c0b" providerId="ADAL" clId="{D021D6A4-6B6E-4D6C-92E8-527152CF9A4B}" dt="2022-04-28T04:31:23.631" v="2069" actId="1076"/>
          <ac:picMkLst>
            <pc:docMk/>
            <pc:sldMk cId="4039868711" sldId="299"/>
            <ac:picMk id="6" creationId="{60896E02-82A6-48AF-AA6B-4A9CB0E482B7}"/>
          </ac:picMkLst>
        </pc:picChg>
        <pc:picChg chg="del">
          <ac:chgData name="Yuchen Luo" userId="6327ebc2-26aa-440d-81d4-648148c31c0b" providerId="ADAL" clId="{D021D6A4-6B6E-4D6C-92E8-527152CF9A4B}" dt="2022-04-28T00:45:35.442" v="10" actId="21"/>
          <ac:picMkLst>
            <pc:docMk/>
            <pc:sldMk cId="4039868711" sldId="299"/>
            <ac:picMk id="6" creationId="{BD1B40CA-8BE8-426D-8F54-53165C39C3B1}"/>
          </ac:picMkLst>
        </pc:picChg>
        <pc:picChg chg="add del mod modCrop">
          <ac:chgData name="Yuchen Luo" userId="6327ebc2-26aa-440d-81d4-648148c31c0b" providerId="ADAL" clId="{D021D6A4-6B6E-4D6C-92E8-527152CF9A4B}" dt="2022-04-28T03:52:55.555" v="1821" actId="21"/>
          <ac:picMkLst>
            <pc:docMk/>
            <pc:sldMk cId="4039868711" sldId="299"/>
            <ac:picMk id="13" creationId="{C172F98A-3D12-499D-96F0-2D7FC2846C60}"/>
          </ac:picMkLst>
        </pc:picChg>
        <pc:inkChg chg="add del">
          <ac:chgData name="Yuchen Luo" userId="6327ebc2-26aa-440d-81d4-648148c31c0b" providerId="ADAL" clId="{D021D6A4-6B6E-4D6C-92E8-527152CF9A4B}" dt="2022-04-28T03:13:22.985" v="1132" actId="9405"/>
          <ac:inkMkLst>
            <pc:docMk/>
            <pc:sldMk cId="4039868711" sldId="299"/>
            <ac:inkMk id="7" creationId="{C01AEC8B-0EC5-47F1-BF7D-DCBDB8CA78D3}"/>
          </ac:inkMkLst>
        </pc:inkChg>
        <pc:inkChg chg="add del">
          <ac:chgData name="Yuchen Luo" userId="6327ebc2-26aa-440d-81d4-648148c31c0b" providerId="ADAL" clId="{D021D6A4-6B6E-4D6C-92E8-527152CF9A4B}" dt="2022-04-28T03:13:45.510" v="1134" actId="9405"/>
          <ac:inkMkLst>
            <pc:docMk/>
            <pc:sldMk cId="4039868711" sldId="299"/>
            <ac:inkMk id="8" creationId="{93645C9F-E195-4A33-8D00-607E38942C2C}"/>
          </ac:inkMkLst>
        </pc:inkChg>
        <pc:inkChg chg="add del">
          <ac:chgData name="Yuchen Luo" userId="6327ebc2-26aa-440d-81d4-648148c31c0b" providerId="ADAL" clId="{D021D6A4-6B6E-4D6C-92E8-527152CF9A4B}" dt="2022-04-28T03:14:03.832" v="1136" actId="9405"/>
          <ac:inkMkLst>
            <pc:docMk/>
            <pc:sldMk cId="4039868711" sldId="299"/>
            <ac:inkMk id="9" creationId="{D4C9940F-10B4-45DC-8EE7-97BA70144F2E}"/>
          </ac:inkMkLst>
        </pc:inkChg>
        <pc:inkChg chg="add del">
          <ac:chgData name="Yuchen Luo" userId="6327ebc2-26aa-440d-81d4-648148c31c0b" providerId="ADAL" clId="{D021D6A4-6B6E-4D6C-92E8-527152CF9A4B}" dt="2022-04-28T03:52:58.324" v="1822" actId="21"/>
          <ac:inkMkLst>
            <pc:docMk/>
            <pc:sldMk cId="4039868711" sldId="299"/>
            <ac:inkMk id="10" creationId="{DB4C7944-39C4-4199-AFC2-207CBEB8E9AD}"/>
          </ac:inkMkLst>
        </pc:inkChg>
        <pc:inkChg chg="add del">
          <ac:chgData name="Yuchen Luo" userId="6327ebc2-26aa-440d-81d4-648148c31c0b" providerId="ADAL" clId="{D021D6A4-6B6E-4D6C-92E8-527152CF9A4B}" dt="2022-04-28T03:16:50.216" v="1182" actId="9405"/>
          <ac:inkMkLst>
            <pc:docMk/>
            <pc:sldMk cId="4039868711" sldId="299"/>
            <ac:inkMk id="11" creationId="{9FCF4926-2DEE-490D-802F-3E35EE6A679E}"/>
          </ac:inkMkLst>
        </pc:inkChg>
        <pc:inkChg chg="add del">
          <ac:chgData name="Yuchen Luo" userId="6327ebc2-26aa-440d-81d4-648148c31c0b" providerId="ADAL" clId="{D021D6A4-6B6E-4D6C-92E8-527152CF9A4B}" dt="2022-04-28T03:16:52.966" v="1185" actId="9405"/>
          <ac:inkMkLst>
            <pc:docMk/>
            <pc:sldMk cId="4039868711" sldId="299"/>
            <ac:inkMk id="14" creationId="{E95B7B22-8BDE-40A7-A6A3-6C3F26B2A6EE}"/>
          </ac:inkMkLst>
        </pc:inkChg>
        <pc:inkChg chg="add del">
          <ac:chgData name="Yuchen Luo" userId="6327ebc2-26aa-440d-81d4-648148c31c0b" providerId="ADAL" clId="{D021D6A4-6B6E-4D6C-92E8-527152CF9A4B}" dt="2022-04-28T03:16:45.581" v="1174" actId="9405"/>
          <ac:inkMkLst>
            <pc:docMk/>
            <pc:sldMk cId="4039868711" sldId="299"/>
            <ac:inkMk id="15" creationId="{8DFF52F2-A5E7-4959-996F-E7CC66B6B03A}"/>
          </ac:inkMkLst>
        </pc:inkChg>
        <pc:inkChg chg="add del">
          <ac:chgData name="Yuchen Luo" userId="6327ebc2-26aa-440d-81d4-648148c31c0b" providerId="ADAL" clId="{D021D6A4-6B6E-4D6C-92E8-527152CF9A4B}" dt="2022-04-28T03:16:45.285" v="1173" actId="9405"/>
          <ac:inkMkLst>
            <pc:docMk/>
            <pc:sldMk cId="4039868711" sldId="299"/>
            <ac:inkMk id="16" creationId="{F3B72F52-657B-456C-BFAD-7FC3F82E1C12}"/>
          </ac:inkMkLst>
        </pc:inkChg>
        <pc:inkChg chg="add del mod">
          <ac:chgData name="Yuchen Luo" userId="6327ebc2-26aa-440d-81d4-648148c31c0b" providerId="ADAL" clId="{D021D6A4-6B6E-4D6C-92E8-527152CF9A4B}" dt="2022-04-28T03:16:44.734" v="1172" actId="9405"/>
          <ac:inkMkLst>
            <pc:docMk/>
            <pc:sldMk cId="4039868711" sldId="299"/>
            <ac:inkMk id="17" creationId="{4BC85F36-50A9-4734-A265-FABF81CA1020}"/>
          </ac:inkMkLst>
        </pc:inkChg>
        <pc:inkChg chg="add del mod">
          <ac:chgData name="Yuchen Luo" userId="6327ebc2-26aa-440d-81d4-648148c31c0b" providerId="ADAL" clId="{D021D6A4-6B6E-4D6C-92E8-527152CF9A4B}" dt="2022-04-28T03:16:44.165" v="1171" actId="9405"/>
          <ac:inkMkLst>
            <pc:docMk/>
            <pc:sldMk cId="4039868711" sldId="299"/>
            <ac:inkMk id="18" creationId="{DEDE3667-F217-43F2-96E1-3E7C50BF51CF}"/>
          </ac:inkMkLst>
        </pc:inkChg>
        <pc:inkChg chg="add del mod">
          <ac:chgData name="Yuchen Luo" userId="6327ebc2-26aa-440d-81d4-648148c31c0b" providerId="ADAL" clId="{D021D6A4-6B6E-4D6C-92E8-527152CF9A4B}" dt="2022-04-28T03:16:43.546" v="1170" actId="9405"/>
          <ac:inkMkLst>
            <pc:docMk/>
            <pc:sldMk cId="4039868711" sldId="299"/>
            <ac:inkMk id="19" creationId="{CC05258B-73A6-44AB-B755-ED2FA4509F3C}"/>
          </ac:inkMkLst>
        </pc:inkChg>
        <pc:inkChg chg="add del mod">
          <ac:chgData name="Yuchen Luo" userId="6327ebc2-26aa-440d-81d4-648148c31c0b" providerId="ADAL" clId="{D021D6A4-6B6E-4D6C-92E8-527152CF9A4B}" dt="2022-04-28T03:16:43.037" v="1169" actId="9405"/>
          <ac:inkMkLst>
            <pc:docMk/>
            <pc:sldMk cId="4039868711" sldId="299"/>
            <ac:inkMk id="20" creationId="{C9C68A66-44E3-4C61-812C-28FBF7B16344}"/>
          </ac:inkMkLst>
        </pc:inkChg>
        <pc:inkChg chg="add del mod">
          <ac:chgData name="Yuchen Luo" userId="6327ebc2-26aa-440d-81d4-648148c31c0b" providerId="ADAL" clId="{D021D6A4-6B6E-4D6C-92E8-527152CF9A4B}" dt="2022-04-28T03:16:42.500" v="1168" actId="9405"/>
          <ac:inkMkLst>
            <pc:docMk/>
            <pc:sldMk cId="4039868711" sldId="299"/>
            <ac:inkMk id="22" creationId="{6A91769B-8845-43EA-88A0-6972EE139BD4}"/>
          </ac:inkMkLst>
        </pc:inkChg>
        <pc:inkChg chg="add del mod">
          <ac:chgData name="Yuchen Luo" userId="6327ebc2-26aa-440d-81d4-648148c31c0b" providerId="ADAL" clId="{D021D6A4-6B6E-4D6C-92E8-527152CF9A4B}" dt="2022-04-28T03:16:42.037" v="1167"/>
          <ac:inkMkLst>
            <pc:docMk/>
            <pc:sldMk cId="4039868711" sldId="299"/>
            <ac:inkMk id="23" creationId="{3C272B68-8D2F-4DC4-81B0-D24E3B5FD386}"/>
          </ac:inkMkLst>
        </pc:inkChg>
        <pc:inkChg chg="add del mod">
          <ac:chgData name="Yuchen Luo" userId="6327ebc2-26aa-440d-81d4-648148c31c0b" providerId="ADAL" clId="{D021D6A4-6B6E-4D6C-92E8-527152CF9A4B}" dt="2022-04-28T03:16:41.496" v="1165" actId="9405"/>
          <ac:inkMkLst>
            <pc:docMk/>
            <pc:sldMk cId="4039868711" sldId="299"/>
            <ac:inkMk id="27" creationId="{B16ADE8F-7DBE-45D8-8ED3-53FE5718CF44}"/>
          </ac:inkMkLst>
        </pc:inkChg>
        <pc:inkChg chg="add del mod">
          <ac:chgData name="Yuchen Luo" userId="6327ebc2-26aa-440d-81d4-648148c31c0b" providerId="ADAL" clId="{D021D6A4-6B6E-4D6C-92E8-527152CF9A4B}" dt="2022-04-28T03:16:40.783" v="1164" actId="9405"/>
          <ac:inkMkLst>
            <pc:docMk/>
            <pc:sldMk cId="4039868711" sldId="299"/>
            <ac:inkMk id="28" creationId="{D47EE38E-7CB3-4EA5-B333-A73811C58069}"/>
          </ac:inkMkLst>
        </pc:inkChg>
        <pc:inkChg chg="add del mod">
          <ac:chgData name="Yuchen Luo" userId="6327ebc2-26aa-440d-81d4-648148c31c0b" providerId="ADAL" clId="{D021D6A4-6B6E-4D6C-92E8-527152CF9A4B}" dt="2022-04-28T03:16:40.039" v="1163" actId="9405"/>
          <ac:inkMkLst>
            <pc:docMk/>
            <pc:sldMk cId="4039868711" sldId="299"/>
            <ac:inkMk id="29" creationId="{577B0D87-07EB-48A4-AA2D-1DE62815E5BF}"/>
          </ac:inkMkLst>
        </pc:inkChg>
        <pc:inkChg chg="add del mod">
          <ac:chgData name="Yuchen Luo" userId="6327ebc2-26aa-440d-81d4-648148c31c0b" providerId="ADAL" clId="{D021D6A4-6B6E-4D6C-92E8-527152CF9A4B}" dt="2022-04-28T03:16:20.547" v="1156"/>
          <ac:inkMkLst>
            <pc:docMk/>
            <pc:sldMk cId="4039868711" sldId="299"/>
            <ac:inkMk id="30" creationId="{409BACD5-45F3-4ED9-BC59-F01470C19F89}"/>
          </ac:inkMkLst>
        </pc:inkChg>
        <pc:inkChg chg="add del mod">
          <ac:chgData name="Yuchen Luo" userId="6327ebc2-26aa-440d-81d4-648148c31c0b" providerId="ADAL" clId="{D021D6A4-6B6E-4D6C-92E8-527152CF9A4B}" dt="2022-04-28T03:16:39.227" v="1162" actId="9405"/>
          <ac:inkMkLst>
            <pc:docMk/>
            <pc:sldMk cId="4039868711" sldId="299"/>
            <ac:inkMk id="33" creationId="{33FBDEA5-E185-411F-A8C9-5950E61D31AD}"/>
          </ac:inkMkLst>
        </pc:inkChg>
        <pc:inkChg chg="add del mod">
          <ac:chgData name="Yuchen Luo" userId="6327ebc2-26aa-440d-81d4-648148c31c0b" providerId="ADAL" clId="{D021D6A4-6B6E-4D6C-92E8-527152CF9A4B}" dt="2022-04-28T03:16:29.830" v="1161"/>
          <ac:inkMkLst>
            <pc:docMk/>
            <pc:sldMk cId="4039868711" sldId="299"/>
            <ac:inkMk id="34" creationId="{CAA80A05-B0CF-4D6E-9903-EA71ECCD7815}"/>
          </ac:inkMkLst>
        </pc:inkChg>
        <pc:inkChg chg="add del mod">
          <ac:chgData name="Yuchen Luo" userId="6327ebc2-26aa-440d-81d4-648148c31c0b" providerId="ADAL" clId="{D021D6A4-6B6E-4D6C-92E8-527152CF9A4B}" dt="2022-04-28T03:17:04.194" v="1193" actId="9405"/>
          <ac:inkMkLst>
            <pc:docMk/>
            <pc:sldMk cId="4039868711" sldId="299"/>
            <ac:inkMk id="36" creationId="{AAE848AA-53AD-4406-91A6-AD27CE2635D5}"/>
          </ac:inkMkLst>
        </pc:inkChg>
        <pc:inkChg chg="add del mod">
          <ac:chgData name="Yuchen Luo" userId="6327ebc2-26aa-440d-81d4-648148c31c0b" providerId="ADAL" clId="{D021D6A4-6B6E-4D6C-92E8-527152CF9A4B}" dt="2022-04-28T03:17:03.365" v="1192"/>
          <ac:inkMkLst>
            <pc:docMk/>
            <pc:sldMk cId="4039868711" sldId="299"/>
            <ac:inkMk id="37" creationId="{8DACBF64-0413-4578-8AEE-8C8637BEFE52}"/>
          </ac:inkMkLst>
        </pc:inkChg>
      </pc:sldChg>
      <pc:sldChg chg="addSp delSp modSp add mod">
        <pc:chgData name="Yuchen Luo" userId="6327ebc2-26aa-440d-81d4-648148c31c0b" providerId="ADAL" clId="{D021D6A4-6B6E-4D6C-92E8-527152CF9A4B}" dt="2022-04-28T04:31:17.854" v="2068" actId="1076"/>
        <pc:sldMkLst>
          <pc:docMk/>
          <pc:sldMk cId="2776623330" sldId="300"/>
        </pc:sldMkLst>
        <pc:spChg chg="add del">
          <ac:chgData name="Yuchen Luo" userId="6327ebc2-26aa-440d-81d4-648148c31c0b" providerId="ADAL" clId="{D021D6A4-6B6E-4D6C-92E8-527152CF9A4B}" dt="2022-04-28T01:21:34.047" v="18" actId="22"/>
          <ac:spMkLst>
            <pc:docMk/>
            <pc:sldMk cId="2776623330" sldId="300"/>
            <ac:spMk id="7" creationId="{0BB48BAD-0B30-4759-A05C-498F6DD0C6C4}"/>
          </ac:spMkLst>
        </pc:spChg>
        <pc:spChg chg="add del">
          <ac:chgData name="Yuchen Luo" userId="6327ebc2-26aa-440d-81d4-648148c31c0b" providerId="ADAL" clId="{D021D6A4-6B6E-4D6C-92E8-527152CF9A4B}" dt="2022-04-28T01:21:54.672" v="20" actId="22"/>
          <ac:spMkLst>
            <pc:docMk/>
            <pc:sldMk cId="2776623330" sldId="300"/>
            <ac:spMk id="8" creationId="{08169EAF-4C4F-45EB-AB8D-647BDEC62A83}"/>
          </ac:spMkLst>
        </pc:spChg>
        <pc:spChg chg="add del mod">
          <ac:chgData name="Yuchen Luo" userId="6327ebc2-26aa-440d-81d4-648148c31c0b" providerId="ADAL" clId="{D021D6A4-6B6E-4D6C-92E8-527152CF9A4B}" dt="2022-04-28T04:30:51.368" v="2063" actId="21"/>
          <ac:spMkLst>
            <pc:docMk/>
            <pc:sldMk cId="2776623330" sldId="300"/>
            <ac:spMk id="10" creationId="{465CD90D-D9FD-4C38-944D-9CBC9D8CE7A4}"/>
          </ac:spMkLst>
        </pc:spChg>
        <pc:spChg chg="mod">
          <ac:chgData name="Yuchen Luo" userId="6327ebc2-26aa-440d-81d4-648148c31c0b" providerId="ADAL" clId="{D021D6A4-6B6E-4D6C-92E8-527152CF9A4B}" dt="2022-04-28T01:47:40.725" v="254"/>
          <ac:spMkLst>
            <pc:docMk/>
            <pc:sldMk cId="2776623330" sldId="300"/>
            <ac:spMk id="21" creationId="{2627AE97-340B-E245-B9C6-A4E8743E1340}"/>
          </ac:spMkLst>
        </pc:spChg>
        <pc:picChg chg="add mod">
          <ac:chgData name="Yuchen Luo" userId="6327ebc2-26aa-440d-81d4-648148c31c0b" providerId="ADAL" clId="{D021D6A4-6B6E-4D6C-92E8-527152CF9A4B}" dt="2022-04-28T04:31:17.854" v="2068" actId="1076"/>
          <ac:picMkLst>
            <pc:docMk/>
            <pc:sldMk cId="2776623330" sldId="300"/>
            <ac:picMk id="3" creationId="{76B48B58-0C2E-4491-8FC9-ECD81D7299BA}"/>
          </ac:picMkLst>
        </pc:picChg>
        <pc:picChg chg="del">
          <ac:chgData name="Yuchen Luo" userId="6327ebc2-26aa-440d-81d4-648148c31c0b" providerId="ADAL" clId="{D021D6A4-6B6E-4D6C-92E8-527152CF9A4B}" dt="2022-04-28T00:45:25.105" v="7" actId="21"/>
          <ac:picMkLst>
            <pc:docMk/>
            <pc:sldMk cId="2776623330" sldId="300"/>
            <ac:picMk id="3" creationId="{896B44FD-2379-4713-A24B-92828942E1E6}"/>
          </ac:picMkLst>
        </pc:picChg>
        <pc:picChg chg="del">
          <ac:chgData name="Yuchen Luo" userId="6327ebc2-26aa-440d-81d4-648148c31c0b" providerId="ADAL" clId="{D021D6A4-6B6E-4D6C-92E8-527152CF9A4B}" dt="2022-04-28T00:45:28.533" v="8" actId="21"/>
          <ac:picMkLst>
            <pc:docMk/>
            <pc:sldMk cId="2776623330" sldId="300"/>
            <ac:picMk id="6" creationId="{BD1B40CA-8BE8-426D-8F54-53165C39C3B1}"/>
          </ac:picMkLst>
        </pc:picChg>
      </pc:sldChg>
      <pc:sldChg chg="addSp delSp modSp add mod">
        <pc:chgData name="Yuchen Luo" userId="6327ebc2-26aa-440d-81d4-648148c31c0b" providerId="ADAL" clId="{D021D6A4-6B6E-4D6C-92E8-527152CF9A4B}" dt="2022-04-28T05:01:17.142" v="2453" actId="20577"/>
        <pc:sldMkLst>
          <pc:docMk/>
          <pc:sldMk cId="2975538249" sldId="301"/>
        </pc:sldMkLst>
        <pc:spChg chg="add del mod">
          <ac:chgData name="Yuchen Luo" userId="6327ebc2-26aa-440d-81d4-648148c31c0b" providerId="ADAL" clId="{D021D6A4-6B6E-4D6C-92E8-527152CF9A4B}" dt="2022-04-28T04:35:05.711" v="2083" actId="21"/>
          <ac:spMkLst>
            <pc:docMk/>
            <pc:sldMk cId="2975538249" sldId="301"/>
            <ac:spMk id="3" creationId="{D18CB206-12C1-404C-80AD-2BE9DBF23876}"/>
          </ac:spMkLst>
        </pc:spChg>
        <pc:spChg chg="add mod">
          <ac:chgData name="Yuchen Luo" userId="6327ebc2-26aa-440d-81d4-648148c31c0b" providerId="ADAL" clId="{D021D6A4-6B6E-4D6C-92E8-527152CF9A4B}" dt="2022-04-28T05:01:17.142" v="2453" actId="20577"/>
          <ac:spMkLst>
            <pc:docMk/>
            <pc:sldMk cId="2975538249" sldId="301"/>
            <ac:spMk id="4" creationId="{A92E01B3-4896-4C53-971D-0EB28FC34E63}"/>
          </ac:spMkLst>
        </pc:spChg>
        <pc:spChg chg="add del mod">
          <ac:chgData name="Yuchen Luo" userId="6327ebc2-26aa-440d-81d4-648148c31c0b" providerId="ADAL" clId="{D021D6A4-6B6E-4D6C-92E8-527152CF9A4B}" dt="2022-04-28T04:35:25.803" v="2087"/>
          <ac:spMkLst>
            <pc:docMk/>
            <pc:sldMk cId="2975538249" sldId="301"/>
            <ac:spMk id="6" creationId="{EE945120-1A8B-4065-9161-8857544EC119}"/>
          </ac:spMkLst>
        </pc:spChg>
        <pc:picChg chg="add mod">
          <ac:chgData name="Yuchen Luo" userId="6327ebc2-26aa-440d-81d4-648148c31c0b" providerId="ADAL" clId="{D021D6A4-6B6E-4D6C-92E8-527152CF9A4B}" dt="2022-04-28T04:32:40.975" v="2079" actId="1076"/>
          <ac:picMkLst>
            <pc:docMk/>
            <pc:sldMk cId="2975538249" sldId="301"/>
            <ac:picMk id="2" creationId="{A6BAF7E3-E3F9-4B4F-88F3-11A58921BC7B}"/>
          </ac:picMkLst>
        </pc:picChg>
      </pc:sldChg>
      <pc:sldChg chg="addSp delSp modSp add mod">
        <pc:chgData name="Yuchen Luo" userId="6327ebc2-26aa-440d-81d4-648148c31c0b" providerId="ADAL" clId="{D021D6A4-6B6E-4D6C-92E8-527152CF9A4B}" dt="2022-04-28T04:31:31.511" v="2071" actId="1076"/>
        <pc:sldMkLst>
          <pc:docMk/>
          <pc:sldMk cId="2221924414" sldId="302"/>
        </pc:sldMkLst>
        <pc:spChg chg="mod">
          <ac:chgData name="Yuchen Luo" userId="6327ebc2-26aa-440d-81d4-648148c31c0b" providerId="ADAL" clId="{D021D6A4-6B6E-4D6C-92E8-527152CF9A4B}" dt="2022-04-28T04:14:00.130" v="2042" actId="1076"/>
          <ac:spMkLst>
            <pc:docMk/>
            <pc:sldMk cId="2221924414" sldId="302"/>
            <ac:spMk id="4" creationId="{8B51B57A-1CAF-41ED-8D92-16D916559B08}"/>
          </ac:spMkLst>
        </pc:spChg>
        <pc:spChg chg="del">
          <ac:chgData name="Yuchen Luo" userId="6327ebc2-26aa-440d-81d4-648148c31c0b" providerId="ADAL" clId="{D021D6A4-6B6E-4D6C-92E8-527152CF9A4B}" dt="2022-04-28T03:20:13.270" v="1209" actId="21"/>
          <ac:spMkLst>
            <pc:docMk/>
            <pc:sldMk cId="2221924414" sldId="302"/>
            <ac:spMk id="5" creationId="{1C2465F3-A2B5-49DE-8EA1-57E8288A369A}"/>
          </ac:spMkLst>
        </pc:spChg>
        <pc:spChg chg="mod">
          <ac:chgData name="Yuchen Luo" userId="6327ebc2-26aa-440d-81d4-648148c31c0b" providerId="ADAL" clId="{D021D6A4-6B6E-4D6C-92E8-527152CF9A4B}" dt="2022-04-28T03:40:23.567" v="1787" actId="20577"/>
          <ac:spMkLst>
            <pc:docMk/>
            <pc:sldMk cId="2221924414" sldId="302"/>
            <ac:spMk id="21" creationId="{2627AE97-340B-E245-B9C6-A4E8743E1340}"/>
          </ac:spMkLst>
        </pc:spChg>
        <pc:picChg chg="del">
          <ac:chgData name="Yuchen Luo" userId="6327ebc2-26aa-440d-81d4-648148c31c0b" providerId="ADAL" clId="{D021D6A4-6B6E-4D6C-92E8-527152CF9A4B}" dt="2022-04-28T03:19:32.620" v="1205" actId="21"/>
          <ac:picMkLst>
            <pc:docMk/>
            <pc:sldMk cId="2221924414" sldId="302"/>
            <ac:picMk id="2" creationId="{1628CFB8-211B-4D67-9707-3F0522A70A59}"/>
          </ac:picMkLst>
        </pc:picChg>
        <pc:picChg chg="add del">
          <ac:chgData name="Yuchen Luo" userId="6327ebc2-26aa-440d-81d4-648148c31c0b" providerId="ADAL" clId="{D021D6A4-6B6E-4D6C-92E8-527152CF9A4B}" dt="2022-04-28T03:42:11.676" v="1809"/>
          <ac:picMkLst>
            <pc:docMk/>
            <pc:sldMk cId="2221924414" sldId="302"/>
            <ac:picMk id="2" creationId="{A0359EEC-E317-4CFF-88CD-F88E4E3FF847}"/>
          </ac:picMkLst>
        </pc:picChg>
        <pc:picChg chg="add mod">
          <ac:chgData name="Yuchen Luo" userId="6327ebc2-26aa-440d-81d4-648148c31c0b" providerId="ADAL" clId="{D021D6A4-6B6E-4D6C-92E8-527152CF9A4B}" dt="2022-04-28T04:31:31.511" v="2071" actId="1076"/>
          <ac:picMkLst>
            <pc:docMk/>
            <pc:sldMk cId="2221924414" sldId="302"/>
            <ac:picMk id="3" creationId="{6F6A77A0-5460-48AD-892C-AA8707E89D70}"/>
          </ac:picMkLst>
        </pc:picChg>
        <pc:picChg chg="add del mod">
          <ac:chgData name="Yuchen Luo" userId="6327ebc2-26aa-440d-81d4-648148c31c0b" providerId="ADAL" clId="{D021D6A4-6B6E-4D6C-92E8-527152CF9A4B}" dt="2022-04-28T03:42:21.068" v="1810" actId="21"/>
          <ac:picMkLst>
            <pc:docMk/>
            <pc:sldMk cId="2221924414" sldId="302"/>
            <ac:picMk id="6" creationId="{6CCE6C99-AF0E-4883-9C41-B2E2E134BEBB}"/>
          </ac:picMkLst>
        </pc:picChg>
        <pc:picChg chg="del">
          <ac:chgData name="Yuchen Luo" userId="6327ebc2-26aa-440d-81d4-648148c31c0b" providerId="ADAL" clId="{D021D6A4-6B6E-4D6C-92E8-527152CF9A4B}" dt="2022-04-28T03:20:20.266" v="1211" actId="21"/>
          <ac:picMkLst>
            <pc:docMk/>
            <pc:sldMk cId="2221924414" sldId="302"/>
            <ac:picMk id="13" creationId="{C172F98A-3D12-499D-96F0-2D7FC2846C60}"/>
          </ac:picMkLst>
        </pc:picChg>
        <pc:inkChg chg="del">
          <ac:chgData name="Yuchen Luo" userId="6327ebc2-26aa-440d-81d4-648148c31c0b" providerId="ADAL" clId="{D021D6A4-6B6E-4D6C-92E8-527152CF9A4B}" dt="2022-04-28T03:20:16.444" v="1210" actId="21"/>
          <ac:inkMkLst>
            <pc:docMk/>
            <pc:sldMk cId="2221924414" sldId="302"/>
            <ac:inkMk id="10" creationId="{DB4C7944-39C4-4199-AFC2-207CBEB8E9AD}"/>
          </ac:inkMkLst>
        </pc:ink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61902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36855806048060696"/>
          <c:y val="0.93765847864695862"/>
          <c:w val="0.2628837840853252"/>
          <c:h val="6.23415213530412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2022/4/28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3:15:52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3:15:52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2022/4/28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2022/4/28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2022/4/28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279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2022/4/28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56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2022/4/28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2022/4/28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3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2022/4/28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2022/4/28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303FA8-A3F3-7640-B13D-36C73B3E55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B18847-4CD3-49FE-BA07-350C86E2617A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2022/4/28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006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303FA8-A3F3-7640-B13D-36C73B3E55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B18847-4CD3-49FE-BA07-350C86E2617A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2022/4/28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317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303FA8-A3F3-7640-B13D-36C73B3E55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B18847-4CD3-49FE-BA07-350C86E2617A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2022/4/28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047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2022/4/28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37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2022/4/28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2022/4/28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2022/4/28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2022/4/28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en-IE" altLang="zh-CN" dirty="0"/>
              <a:t>Yuchen </a:t>
            </a:r>
            <a:r>
              <a:rPr lang="en-IE" altLang="zh-CN" dirty="0" err="1"/>
              <a:t>luo</a:t>
            </a:r>
            <a:endParaRPr lang="zh-cn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3294"/>
            <a:ext cx="8813006" cy="1927810"/>
          </a:xfrm>
        </p:spPr>
        <p:txBody>
          <a:bodyPr rtlCol="0"/>
          <a:lstStyle/>
          <a:p>
            <a:pPr rtl="0"/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  <a:r>
              <a:rPr lang="en-IE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ONNECT 4</a:t>
            </a:r>
            <a:endParaRPr lang="zh-c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IE" altLang="zh-CN" dirty="0"/>
              <a:t>How to know who has won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BAF7E3-E3F9-4B4F-88F3-11A58921B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8449"/>
            <a:ext cx="5225270" cy="52495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92E01B3-4896-4C53-971D-0EB28FC34E63}"/>
              </a:ext>
            </a:extLst>
          </p:cNvPr>
          <p:cNvSpPr txBox="1"/>
          <p:nvPr/>
        </p:nvSpPr>
        <p:spPr>
          <a:xfrm>
            <a:off x="5144588" y="905435"/>
            <a:ext cx="69846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E" altLang="zh-CN" sz="1800" kern="1200" dirty="0">
                <a:solidFill>
                  <a:srgbClr val="FF0000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Horizontal: </a:t>
            </a:r>
            <a:endParaRPr lang="zh-CN" altLang="zh-CN" dirty="0">
              <a:effectLst/>
            </a:endParaRPr>
          </a:p>
          <a:p>
            <a:pPr marL="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E" altLang="zh-CN" sz="1800" kern="1200" dirty="0">
                <a:solidFill>
                  <a:srgbClr val="FFFFFF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	</a:t>
            </a:r>
            <a:endParaRPr lang="en-IE" altLang="zh-CN" dirty="0">
              <a:solidFill>
                <a:srgbClr val="FFFFFF"/>
              </a:solidFill>
              <a:latin typeface="Meiryo UI" panose="020B0604030504040204" pitchFamily="34" charset="-128"/>
            </a:endParaRPr>
          </a:p>
          <a:p>
            <a:pPr marL="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E" altLang="zh-CN" sz="1800" kern="1200" dirty="0">
                <a:solidFill>
                  <a:srgbClr val="FFFFFF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	From Left to right check whether connected 4 </a:t>
            </a:r>
            <a:endParaRPr lang="zh-CN" altLang="zh-CN" dirty="0">
              <a:effectLst/>
            </a:endParaRPr>
          </a:p>
          <a:p>
            <a:pPr marL="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E" altLang="zh-CN" sz="1800" kern="1200" dirty="0">
                <a:solidFill>
                  <a:srgbClr val="FFFFFF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 </a:t>
            </a:r>
          </a:p>
          <a:p>
            <a:pPr marL="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chemeClr val="accent1">
                    <a:lumMod val="75000"/>
                  </a:schemeClr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Vertical: </a:t>
            </a:r>
            <a:endParaRPr lang="zh-CN" altLang="zh-CN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FFFFFF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				</a:t>
            </a:r>
            <a:endParaRPr lang="zh-CN" altLang="zh-CN" dirty="0">
              <a:effectLst/>
            </a:endParaRPr>
          </a:p>
          <a:p>
            <a:pPr marL="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FFFFFF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Meiryo UI" panose="020B0604030504040204" pitchFamily="34" charset="-128"/>
              </a:rPr>
              <a:t>	</a:t>
            </a:r>
            <a:r>
              <a:rPr lang="en-US" altLang="zh-CN" sz="1800" kern="1200" dirty="0">
                <a:solidFill>
                  <a:srgbClr val="FFFFFF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Check whether has enough room below, </a:t>
            </a:r>
            <a:endParaRPr lang="zh-CN" altLang="zh-CN" dirty="0">
              <a:effectLst/>
            </a:endParaRPr>
          </a:p>
          <a:p>
            <a:pPr marL="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FFFFFF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            Check four connected positions below</a:t>
            </a:r>
            <a:endParaRPr lang="zh-CN" altLang="zh-CN" dirty="0">
              <a:effectLst/>
            </a:endParaRPr>
          </a:p>
          <a:p>
            <a:pPr marL="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FFFFFF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                                		    from the top down</a:t>
            </a:r>
            <a:endParaRPr lang="zh-CN" altLang="zh-CN" dirty="0">
              <a:effectLst/>
            </a:endParaRPr>
          </a:p>
          <a:p>
            <a:pPr marL="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FFFFFF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chemeClr val="accent1">
                    <a:lumMod val="75000"/>
                  </a:schemeClr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Diagonal:</a:t>
            </a:r>
            <a:endParaRPr lang="zh-CN" altLang="zh-CN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FFFFFF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			 </a:t>
            </a:r>
          </a:p>
          <a:p>
            <a:pPr marL="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FFFF"/>
                </a:solidFill>
                <a:latin typeface="Meiryo UI" panose="020B0604030504040204" pitchFamily="34" charset="-128"/>
              </a:rPr>
              <a:t>	</a:t>
            </a:r>
            <a:r>
              <a:rPr lang="en-US" altLang="zh-CN" sz="1800" kern="1200" dirty="0">
                <a:solidFill>
                  <a:srgbClr val="FFFFFF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Find the bottom left position,</a:t>
            </a:r>
          </a:p>
          <a:p>
            <a:pPr marL="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FFFF"/>
                </a:solidFill>
                <a:latin typeface="Meiryo UI" panose="020B0604030504040204" pitchFamily="34" charset="-128"/>
              </a:rPr>
              <a:t>	</a:t>
            </a:r>
            <a:r>
              <a:rPr lang="en-US" altLang="zh-CN" sz="1800" kern="1200" dirty="0">
                <a:solidFill>
                  <a:srgbClr val="FFFFFF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Check four connected positions to the top right</a:t>
            </a:r>
            <a:endParaRPr lang="zh-CN" altLang="zh-CN" dirty="0">
              <a:effectLst/>
            </a:endParaRPr>
          </a:p>
          <a:p>
            <a:pPr marL="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FFFF"/>
                </a:solidFill>
                <a:latin typeface="Meiryo UI" panose="020B0604030504040204" pitchFamily="34" charset="-128"/>
              </a:rPr>
              <a:t>	</a:t>
            </a:r>
            <a:r>
              <a:rPr lang="en-US" altLang="zh-CN" sz="1800" kern="1200" dirty="0">
                <a:solidFill>
                  <a:srgbClr val="FFFFFF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Find the bottom right position, </a:t>
            </a:r>
            <a:endParaRPr lang="zh-CN" altLang="zh-CN" dirty="0">
              <a:effectLst/>
            </a:endParaRPr>
          </a:p>
          <a:p>
            <a:pPr marL="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FFFFFF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	Check four connected positions to the top left</a:t>
            </a:r>
            <a:endParaRPr lang="zh-CN" altLang="zh-CN" dirty="0">
              <a:effectLst/>
            </a:endParaRPr>
          </a:p>
          <a:p>
            <a:pPr marL="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E" altLang="zh-CN" sz="1800" kern="1200" dirty="0">
                <a:solidFill>
                  <a:srgbClr val="FFFFFF"/>
                </a:solidFill>
                <a:effectLst/>
                <a:latin typeface="Meiryo UI" panose="020B0604030504040204" pitchFamily="34" charset="-128"/>
                <a:ea typeface="+mn-ea"/>
                <a:cs typeface="+mn-cs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5538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zh-cn" dirty="0"/>
          </a:p>
        </p:txBody>
      </p:sp>
      <p:graphicFrame>
        <p:nvGraphicFramePr>
          <p:cNvPr id="4" name="内容占位符 5" descr="簇状柱形图，显示四个类别中三个数据系列的值。">
            <a:extLst>
              <a:ext uri="{FF2B5EF4-FFF2-40B4-BE49-F238E27FC236}">
                <a16:creationId xmlns:a16="http://schemas.microsoft.com/office/drawing/2014/main" id="{4EBBAEB0-64A5-4AAB-BD83-8E1FA8262AB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710237332"/>
              </p:ext>
            </p:extLst>
          </p:nvPr>
        </p:nvGraphicFramePr>
        <p:xfrm>
          <a:off x="822325" y="1473797"/>
          <a:ext cx="10531475" cy="4288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54AAC411-8C90-4ACE-85C3-1D08FC00ABEE}"/>
              </a:ext>
            </a:extLst>
          </p:cNvPr>
          <p:cNvSpPr/>
          <p:nvPr/>
        </p:nvSpPr>
        <p:spPr>
          <a:xfrm>
            <a:off x="3268946" y="2967335"/>
            <a:ext cx="565411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THE END</a:t>
            </a:r>
            <a:endParaRPr lang="zh-CN" altLang="en-US" sz="9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8365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1464" y="1266515"/>
            <a:ext cx="6367460" cy="5212865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is a LED 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shifting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1800" kern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800" kern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GB" altLang="zh-CN" sz="1800" kern="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he players choose a </a:t>
            </a:r>
            <a:r>
              <a:rPr lang="en-GB" altLang="zh-CN" sz="1800" kern="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color</a:t>
            </a:r>
            <a:r>
              <a:rPr lang="en-GB" altLang="zh-CN" sz="1800" kern="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and then take turns dropping </a:t>
            </a:r>
            <a:r>
              <a:rPr lang="en-GB" altLang="zh-CN" sz="1800" kern="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colored</a:t>
            </a:r>
            <a:r>
              <a:rPr lang="en-GB" altLang="zh-CN" sz="1800" kern="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LEDs into a </a:t>
            </a:r>
            <a:r>
              <a:rPr lang="en-GB" altLang="zh-CN" sz="1800" b="1" kern="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six-row</a:t>
            </a:r>
            <a:r>
              <a:rPr lang="en-GB" altLang="zh-CN" sz="1800" b="1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GB" altLang="zh-CN" sz="1800" b="1" kern="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seven-column </a:t>
            </a:r>
            <a:r>
              <a:rPr lang="en-GB" altLang="zh-CN" sz="1800" kern="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grid. 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00000"/>
              </a:lnSpc>
            </a:pPr>
            <a:r>
              <a:rPr lang="en-GB" altLang="zh-CN" sz="1800" kern="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When the player press the button, which </a:t>
            </a:r>
            <a:r>
              <a:rPr lang="en-GB" altLang="zh-CN" sz="1800" kern="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color</a:t>
            </a:r>
            <a:r>
              <a:rPr lang="en-GB" altLang="zh-CN" sz="1800" kern="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sz="1800" b="1" kern="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drop</a:t>
            </a:r>
            <a:r>
              <a:rPr lang="en-GB" altLang="zh-CN" sz="1800" kern="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straight down, </a:t>
            </a:r>
            <a:r>
              <a:rPr lang="en-GB" altLang="zh-CN" sz="1800" b="1" kern="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occupying</a:t>
            </a:r>
            <a:r>
              <a:rPr lang="en-GB" altLang="zh-CN" sz="1800" kern="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the lowest available space within the column </a:t>
            </a:r>
            <a:endParaRPr 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00000"/>
              </a:lnSpc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game is to be the first to form a horizontal, vertical, or diagonal 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four of one's own colors. </a:t>
            </a:r>
            <a:endParaRPr 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User Guide</a:t>
            </a:r>
            <a:endParaRPr lang="zh-cn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D2F1721-7CE9-4ECF-B225-74AA0064F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784" y="880752"/>
            <a:ext cx="5723356" cy="584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66" y="-802013"/>
            <a:ext cx="12192000" cy="6858000"/>
          </a:xfrm>
          <a:solidFill>
            <a:schemeClr val="bg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8C2FAD0E-4D29-4D93-A604-541DE0E515D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-8985" y="2008093"/>
            <a:ext cx="8981658" cy="2894815"/>
          </a:xfrm>
        </p:spPr>
      </p:pic>
      <p:sp>
        <p:nvSpPr>
          <p:cNvPr id="16" name="标题 10">
            <a:extLst>
              <a:ext uri="{FF2B5EF4-FFF2-40B4-BE49-F238E27FC236}">
                <a16:creationId xmlns:a16="http://schemas.microsoft.com/office/drawing/2014/main" id="{D6A03FEC-7D04-4140-A2BE-ADE49FA2C475}"/>
              </a:ext>
            </a:extLst>
          </p:cNvPr>
          <p:cNvSpPr txBox="1">
            <a:spLocks/>
          </p:cNvSpPr>
          <p:nvPr/>
        </p:nvSpPr>
        <p:spPr>
          <a:xfrm>
            <a:off x="830269" y="168721"/>
            <a:ext cx="10523531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en-US" altLang="zh-CN" dirty="0"/>
              <a:t>Main Components 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028700"/>
            <a:ext cx="10532281" cy="4733581"/>
          </a:xfrm>
        </p:spPr>
        <p:txBody>
          <a:bodyPr rtlCol="0">
            <a:noAutofit/>
          </a:bodyPr>
          <a:lstStyle/>
          <a:p>
            <a:pPr rtl="0"/>
            <a:endParaRPr lang="en-US" altLang="ja-JP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button is pressed, it is does not change directly from high to low. </a:t>
            </a:r>
          </a:p>
          <a:p>
            <a:pPr rtl="0"/>
            <a:endParaRPr lang="en-US" altLang="ja-JP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endParaRPr lang="en-US" altLang="ja-JP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endParaRPr lang="en-US" altLang="ja-JP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pPr marL="0" indent="0" rtl="0">
              <a:buNone/>
            </a:pP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ja-JP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  Button Bounce Reference[1]</a:t>
            </a:r>
          </a:p>
          <a:p>
            <a:pPr>
              <a:lnSpc>
                <a:spcPct val="100000"/>
              </a:lnSpc>
            </a:pPr>
            <a:r>
              <a:rPr lang="en-US" altLang="zh-C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Solution: To poll the switch pin until it changes, </a:t>
            </a:r>
            <a:endParaRPr lang="en-US" altLang="zh-CN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 wait for 20ms and then to read it again to see if the change is</a:t>
            </a:r>
            <a:r>
              <a:rPr lang="en-US" altLang="zh-CN" sz="16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valid.</a:t>
            </a:r>
            <a:endParaRPr lang="zh-CN" altLang="zh-C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endParaRPr lang="en-US" altLang="ja-JP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r>
              <a:rPr lang="en-US" altLang="ja-JP" dirty="0"/>
              <a:t>Button Bounce</a:t>
            </a:r>
            <a:endParaRPr lang="zh-cn" dirty="0"/>
          </a:p>
        </p:txBody>
      </p:sp>
      <p:pic>
        <p:nvPicPr>
          <p:cNvPr id="7" name="image4.png">
            <a:extLst>
              <a:ext uri="{FF2B5EF4-FFF2-40B4-BE49-F238E27FC236}">
                <a16:creationId xmlns:a16="http://schemas.microsoft.com/office/drawing/2014/main" id="{A594A9A4-E908-4A1F-B3F7-98D5C3C1A9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4118" t="8958" r="1865" b="11970"/>
          <a:stretch/>
        </p:blipFill>
        <p:spPr>
          <a:xfrm>
            <a:off x="2521744" y="2271713"/>
            <a:ext cx="4321969" cy="206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How to do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6B44FD-2379-4713-A24B-92828942E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6" t="49476" r="4781" b="2831"/>
          <a:stretch/>
        </p:blipFill>
        <p:spPr>
          <a:xfrm>
            <a:off x="4995118" y="1738579"/>
            <a:ext cx="6889315" cy="29605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1B40CA-8BE8-426D-8F54-53165C39C3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90" t="2714" r="5442" b="50000"/>
          <a:stretch/>
        </p:blipFill>
        <p:spPr>
          <a:xfrm>
            <a:off x="0" y="2358314"/>
            <a:ext cx="4471793" cy="449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25" y="168721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Main </a:t>
            </a:r>
            <a:r>
              <a:rPr lang="en-IE" altLang="zh-CN" dirty="0"/>
              <a:t>Processes</a:t>
            </a:r>
            <a:r>
              <a:rPr lang="en-US" altLang="zh-CN" dirty="0"/>
              <a:t> 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B48B58-0C2E-4491-8FC9-ECD81D72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306"/>
            <a:ext cx="7761352" cy="5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2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How to get move</a:t>
            </a:r>
            <a:endParaRPr 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51B57A-1CAF-41ED-8D92-16D916559B08}"/>
              </a:ext>
            </a:extLst>
          </p:cNvPr>
          <p:cNvSpPr txBox="1"/>
          <p:nvPr/>
        </p:nvSpPr>
        <p:spPr>
          <a:xfrm>
            <a:off x="5255894" y="3619617"/>
            <a:ext cx="6338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altLang="zh-CN" dirty="0">
                <a:solidFill>
                  <a:schemeClr val="accent1"/>
                </a:solidFill>
              </a:rPr>
              <a:t>Judge whether a valid move:</a:t>
            </a:r>
          </a:p>
          <a:p>
            <a:r>
              <a:rPr lang="en-IE" altLang="zh-CN" dirty="0">
                <a:solidFill>
                  <a:schemeClr val="accent1"/>
                </a:solidFill>
              </a:rPr>
              <a:t>	</a:t>
            </a:r>
          </a:p>
          <a:p>
            <a:r>
              <a:rPr lang="en-IE" altLang="zh-CN" dirty="0">
                <a:solidFill>
                  <a:schemeClr val="bg1"/>
                </a:solidFill>
              </a:rPr>
              <a:t>	Check row[2] whether occupied, making 	sure the program can be processed 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FCF4926-2DEE-490D-802F-3E35EE6A679E}"/>
                  </a:ext>
                </a:extLst>
              </p14:cNvPr>
              <p14:cNvContentPartPr/>
              <p14:nvPr/>
            </p14:nvContentPartPr>
            <p14:xfrm>
              <a:off x="2450396" y="6571969"/>
              <a:ext cx="36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FCF4926-2DEE-490D-802F-3E35EE6A67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1396" y="656296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0896E02-82A6-48AF-AA6B-4A9CB0E48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157413"/>
            <a:ext cx="4942632" cy="470058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5493F62-75B8-4415-99BC-D349B81485DF}"/>
              </a:ext>
            </a:extLst>
          </p:cNvPr>
          <p:cNvSpPr txBox="1"/>
          <p:nvPr/>
        </p:nvSpPr>
        <p:spPr>
          <a:xfrm flipH="1">
            <a:off x="5255893" y="2192453"/>
            <a:ext cx="5666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altLang="zh-CN" dirty="0">
                <a:solidFill>
                  <a:schemeClr val="accent1"/>
                </a:solidFill>
              </a:rPr>
              <a:t>Loop in the row zero:</a:t>
            </a:r>
          </a:p>
          <a:p>
            <a:r>
              <a:rPr lang="en-IE" altLang="zh-CN" dirty="0">
                <a:solidFill>
                  <a:schemeClr val="accent1"/>
                </a:solidFill>
              </a:rPr>
              <a:t>	</a:t>
            </a:r>
          </a:p>
          <a:p>
            <a:r>
              <a:rPr lang="en-IE" altLang="zh-CN" dirty="0">
                <a:solidFill>
                  <a:schemeClr val="accent1"/>
                </a:solidFill>
              </a:rPr>
              <a:t>	</a:t>
            </a:r>
            <a:r>
              <a:rPr lang="en-IE" altLang="zh-CN" dirty="0">
                <a:solidFill>
                  <a:schemeClr val="bg1"/>
                </a:solidFill>
              </a:rPr>
              <a:t>Loop a LED to shift from left to right,</a:t>
            </a:r>
          </a:p>
          <a:p>
            <a:r>
              <a:rPr lang="en-IE" altLang="zh-CN" dirty="0">
                <a:solidFill>
                  <a:schemeClr val="bg1"/>
                </a:solidFill>
              </a:rPr>
              <a:t>	delay for a while in each position </a:t>
            </a:r>
          </a:p>
          <a:p>
            <a:r>
              <a:rPr lang="en-IE" altLang="zh-CN" dirty="0">
                <a:solidFill>
                  <a:schemeClr val="accent1"/>
                </a:solidFill>
              </a:rPr>
              <a:t>	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86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How to place move</a:t>
            </a:r>
            <a:endParaRPr 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51B57A-1CAF-41ED-8D92-16D916559B08}"/>
              </a:ext>
            </a:extLst>
          </p:cNvPr>
          <p:cNvSpPr txBox="1"/>
          <p:nvPr/>
        </p:nvSpPr>
        <p:spPr>
          <a:xfrm>
            <a:off x="5628736" y="2551837"/>
            <a:ext cx="60361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altLang="zh-CN" dirty="0">
                <a:solidFill>
                  <a:schemeClr val="accent1"/>
                </a:solidFill>
              </a:rPr>
              <a:t>Place move:</a:t>
            </a:r>
          </a:p>
          <a:p>
            <a:r>
              <a:rPr lang="en-IE" altLang="zh-CN" dirty="0">
                <a:solidFill>
                  <a:schemeClr val="accent1"/>
                </a:solidFill>
              </a:rPr>
              <a:t>	</a:t>
            </a:r>
          </a:p>
          <a:p>
            <a:r>
              <a:rPr lang="en-IE" altLang="zh-CN" dirty="0">
                <a:solidFill>
                  <a:schemeClr val="bg1"/>
                </a:solidFill>
              </a:rPr>
              <a:t>Make sure the red LED drop into the right position: </a:t>
            </a:r>
          </a:p>
          <a:p>
            <a:endParaRPr lang="en-IE" altLang="zh-CN" dirty="0">
              <a:solidFill>
                <a:schemeClr val="bg1"/>
              </a:solidFill>
            </a:endParaRPr>
          </a:p>
          <a:p>
            <a:r>
              <a:rPr lang="en-IE" altLang="zh-CN" dirty="0">
                <a:solidFill>
                  <a:schemeClr val="bg1"/>
                </a:solidFill>
              </a:rPr>
              <a:t>Get the bottom position</a:t>
            </a:r>
          </a:p>
          <a:p>
            <a:r>
              <a:rPr lang="en-IE" altLang="zh-CN" dirty="0">
                <a:solidFill>
                  <a:schemeClr val="bg1"/>
                </a:solidFill>
              </a:rPr>
              <a:t>Find the empty position from the bottom up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FCF4926-2DEE-490D-802F-3E35EE6A679E}"/>
                  </a:ext>
                </a:extLst>
              </p14:cNvPr>
              <p14:cNvContentPartPr/>
              <p14:nvPr/>
            </p14:nvContentPartPr>
            <p14:xfrm>
              <a:off x="2450396" y="6571969"/>
              <a:ext cx="36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FCF4926-2DEE-490D-802F-3E35EE6A67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1396" y="656296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F6A77A0-5460-48AD-892C-AA8707E89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95050"/>
            <a:ext cx="5312539" cy="536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24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IE" altLang="zh-CN" dirty="0"/>
              <a:t>How to know who has won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5D59FF-5D27-46FB-9F4F-2B5D8E89A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3759"/>
            <a:ext cx="5116689" cy="51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82938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{37E54F1E-9794-4D8F-89A6-1DFCA86166C8}tf78318446_win32</Template>
  <TotalTime>1007</TotalTime>
  <Words>352</Words>
  <Application>Microsoft Office PowerPoint</Application>
  <PresentationFormat>宽屏</PresentationFormat>
  <Paragraphs>80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Meiryo UI</vt:lpstr>
      <vt:lpstr>Microsoft YaHei UI</vt:lpstr>
      <vt:lpstr>SimSun</vt:lpstr>
      <vt:lpstr>Arial</vt:lpstr>
      <vt:lpstr>Calibri</vt:lpstr>
      <vt:lpstr>Times New Roman</vt:lpstr>
      <vt:lpstr>Bold Tech</vt:lpstr>
      <vt:lpstr>CONNECT 4</vt:lpstr>
      <vt:lpstr>User Guide</vt:lpstr>
      <vt:lpstr>PowerPoint 演示文稿</vt:lpstr>
      <vt:lpstr>Button Bounce</vt:lpstr>
      <vt:lpstr>How to do</vt:lpstr>
      <vt:lpstr>Main Processes </vt:lpstr>
      <vt:lpstr>How to get move</vt:lpstr>
      <vt:lpstr>How to place move</vt:lpstr>
      <vt:lpstr>How to know who has won</vt:lpstr>
      <vt:lpstr>How to know who has won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 4</dc:title>
  <dc:creator>Luo Yuchen</dc:creator>
  <cp:lastModifiedBy>Luo Yuchen</cp:lastModifiedBy>
  <cp:revision>15</cp:revision>
  <dcterms:created xsi:type="dcterms:W3CDTF">2021-12-16T00:44:28Z</dcterms:created>
  <dcterms:modified xsi:type="dcterms:W3CDTF">2022-04-28T05:23:23Z</dcterms:modified>
</cp:coreProperties>
</file>